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312" r:id="rId14"/>
    <p:sldId id="313" r:id="rId15"/>
    <p:sldId id="272" r:id="rId16"/>
    <p:sldId id="273" r:id="rId17"/>
    <p:sldId id="274" r:id="rId18"/>
    <p:sldId id="311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26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16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8B7E-8622-9F4E-8191-6C0ADAF8A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D98C5-8A1C-DC45-8F04-E43246CCF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45EDE-96CA-9841-AE43-ECC7E1CD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15113-4B19-4944-A411-2F10BD16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9778B-AAD8-614A-9669-8809CECF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9530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B297-B152-9A46-AE5D-A58AF47E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201F9-FCDB-8740-ADDF-D429D9907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76F44-C4B4-594D-8049-CFA6118E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06223-57F4-C84E-8D9C-A54BED43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7B60E-9738-DB47-915B-13D88194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2905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0D3C7-E652-FA40-99E9-6512DC8B4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34BF6-8F9A-DF4D-9054-BF1322976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0EC7E-9D0C-C14A-8C66-EA0A728A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5557F-8824-9E42-9C5A-9FE3172C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1BB18-09D9-E745-A6B9-AB8CD641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516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AD4A-DD77-C741-A3EE-E73132FA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C7F-6F3B-364D-9BF3-6D2E7B0C5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FFF4-9763-1446-97FF-E3F8FC60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3EAC2-5B9C-7640-8C9A-7BC6CAE8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9C3D-689C-BE49-9D66-89C5F1FE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108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AD0D-34BA-0F49-9C98-EE3F237C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8C4F3-F06A-CC47-9FD0-733FFD122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42419-B15F-854B-8628-CBD67EC3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5D464-C755-514F-B349-5066EA9E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8A57-0DA0-9C40-900C-52D7EB0F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43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43DE-9DF4-AA49-BBCF-A98739FE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5260-9C93-7346-8980-353408D8A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DA9AB-7030-F843-8C56-E625EE108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2B60F-FC98-4346-B513-6471FDA1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B4041-4A6C-C940-97BB-07BE0A72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0B0F7-3A53-5847-8326-F24B773B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3288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F825-3A9C-CA41-9732-FD92C0AA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48774-7675-B741-9DC5-7B26F5CB3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044E8-3729-FF41-8526-66F4CA4C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56954-3915-354F-BA7C-A38D2DC2A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B19D5-0A8E-104E-9A4B-BA2C973A2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A5629-C9EB-DC4F-AFA3-3A8D67A3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BC3FB-454A-AF43-ADFA-78EB1333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7A1FF-F46E-6847-A495-F6140C83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5003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502A-399B-3F4A-8984-C17C88E5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B56D9-9329-E049-A099-B37EAC19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5E74C-0B4D-BF40-9CCB-4A31CE01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9E5DB-B175-BB40-9B15-0CC52123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468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77E35-CBF8-6C44-9BAC-93A3C5E5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DAEC9-AEB4-9147-9686-174CF180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E7EE-A60D-5E42-800E-3FDD2063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2997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0F3B-CC40-C24B-989E-A855EC4A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CD14-A27B-444B-8356-94862D82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0EFE0-6F58-5E49-95D7-ED0263C14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7306C-911B-4D43-B115-A96FC2D3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AA9DA-DE0C-504E-8923-A27F3DA7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67123-C74C-1A4C-BB20-24B34D55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8553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FA4F-BE14-5445-ACB4-B0659BAA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9C5367-B3E5-6747-ACD0-14A6DF227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B304C-79CA-4E49-8751-6F8F12F0D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1A973-192B-A746-B9D9-1B275A1B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12AA0-AFCF-E748-BBBF-CC186750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3CA21-83AC-204D-9644-A2A7F28F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6218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E3383-BEB7-5042-9C8E-CDA30AFC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11D2B-05B5-984D-895B-DE00659E5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4FFF-F7BA-2D44-B224-E369D3371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753D5-E396-094A-86AF-6EF6DF58615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4476-7933-DB4C-B5FE-01F54A957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35F1-8203-3E40-8B76-43BE67A5D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02CA8-5561-7443-857D-0B587DCD3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2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81907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6249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6785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1988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B7F8F-4417-B142-9BD4-9011C62C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793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4F6BA-D999-5542-8119-1B06EE6C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391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6012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1207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2709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8F56D-BBFA-5E4A-A199-DD0DC84C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9838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2219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48825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78191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83500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5408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66589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51241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37461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06788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8664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60829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594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3350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76352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62889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28926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20151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67958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98993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54048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93231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74226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56359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8242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9046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4579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15695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226250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21726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24183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68355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3251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78372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77681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22192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07153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83999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373413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2870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7665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0669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3208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8300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417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Arthamevia najwa Soraya</dc:creator>
  <cp:lastModifiedBy>Nabila putri</cp:lastModifiedBy>
  <cp:revision>3</cp:revision>
  <dcterms:created xsi:type="dcterms:W3CDTF">2021-05-20T12:51:16Z</dcterms:created>
  <dcterms:modified xsi:type="dcterms:W3CDTF">2021-05-21T09:24:52Z</dcterms:modified>
</cp:coreProperties>
</file>